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3" r:id="rId3"/>
    <p:sldId id="273" r:id="rId4"/>
    <p:sldId id="274" r:id="rId5"/>
    <p:sldId id="275" r:id="rId6"/>
    <p:sldId id="276" r:id="rId7"/>
    <p:sldId id="277" r:id="rId8"/>
    <p:sldId id="278" r:id="rId9"/>
    <p:sldId id="280" r:id="rId10"/>
    <p:sldId id="270" r:id="rId11"/>
    <p:sldId id="281" r:id="rId12"/>
    <p:sldId id="256" r:id="rId13"/>
    <p:sldId id="271" r:id="rId14"/>
    <p:sldId id="272" r:id="rId15"/>
    <p:sldId id="261" r:id="rId16"/>
    <p:sldId id="267" r:id="rId17"/>
    <p:sldId id="260" r:id="rId18"/>
    <p:sldId id="266" r:id="rId19"/>
    <p:sldId id="264" r:id="rId20"/>
    <p:sldId id="26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E19"/>
    <a:srgbClr val="CB7139"/>
    <a:srgbClr val="593D1D"/>
    <a:srgbClr val="112701"/>
    <a:srgbClr val="163500"/>
    <a:srgbClr val="311E06"/>
    <a:srgbClr val="060803"/>
    <a:srgbClr val="2F2105"/>
    <a:srgbClr val="223B03"/>
    <a:srgbClr val="C886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4" y="7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13.jpg>
</file>

<file path=ppt/media/image2.jp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993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118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02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18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11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54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2978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072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521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46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544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33E74-6F12-4CFC-948B-1F4F0DD26D61}" type="datetimeFigureOut">
              <a:rPr lang="zh-CN" altLang="en-US" smtClean="0"/>
              <a:t>2016/12/23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559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1866783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Vimperator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041900" y="3733800"/>
            <a:ext cx="7150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4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黑客</a:t>
            </a:r>
            <a:r>
              <a:rPr lang="zh-CN" altLang="en-US" sz="4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的上网工具</a:t>
            </a:r>
            <a:endParaRPr lang="zh-CN" alt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2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>
            <a:off x="6173055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浏览</a:t>
            </a:r>
            <a:endParaRPr lang="zh-CN" altLang="en-US" sz="3600" kern="1200" dirty="0"/>
          </a:p>
        </p:txBody>
      </p:sp>
      <p:sp>
        <p:nvSpPr>
          <p:cNvPr id="18" name="任意多边形: 形状 17"/>
          <p:cNvSpPr/>
          <p:nvPr/>
        </p:nvSpPr>
        <p:spPr>
          <a:xfrm>
            <a:off x="3304662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缓冲</a:t>
            </a:r>
            <a:endParaRPr lang="zh-CN" altLang="en-US" sz="3600" kern="1200" dirty="0"/>
          </a:p>
        </p:txBody>
      </p:sp>
      <p:sp>
        <p:nvSpPr>
          <p:cNvPr id="21" name="任意多边形: 形状 20"/>
          <p:cNvSpPr/>
          <p:nvPr/>
        </p:nvSpPr>
        <p:spPr>
          <a:xfrm>
            <a:off x="7113093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模式</a:t>
            </a:r>
            <a:endParaRPr lang="zh-CN" altLang="en-US" sz="3600" kern="1200" dirty="0"/>
          </a:p>
        </p:txBody>
      </p:sp>
      <p:sp>
        <p:nvSpPr>
          <p:cNvPr id="22" name="任意多边形: 形状 21"/>
          <p:cNvSpPr/>
          <p:nvPr/>
        </p:nvSpPr>
        <p:spPr>
          <a:xfrm>
            <a:off x="6173055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其他</a:t>
            </a:r>
            <a:endParaRPr lang="zh-CN" altLang="en-US" sz="3600" kern="1200" dirty="0"/>
          </a:p>
        </p:txBody>
      </p:sp>
      <p:sp>
        <p:nvSpPr>
          <p:cNvPr id="24" name="任意多边形: 形状 23"/>
          <p:cNvSpPr/>
          <p:nvPr/>
        </p:nvSpPr>
        <p:spPr>
          <a:xfrm>
            <a:off x="4285748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标签</a:t>
            </a:r>
            <a:endParaRPr lang="zh-CN" altLang="en-US" sz="3600" kern="1200" dirty="0"/>
          </a:p>
        </p:txBody>
      </p:sp>
      <p:grpSp>
        <p:nvGrpSpPr>
          <p:cNvPr id="5" name="组合 4"/>
          <p:cNvGrpSpPr/>
          <p:nvPr/>
        </p:nvGrpSpPr>
        <p:grpSpPr>
          <a:xfrm>
            <a:off x="4249560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smtClean="0"/>
                <a:t>简介</a:t>
              </a:r>
              <a:endParaRPr lang="zh-CN" altLang="en-US" sz="3600" kern="1200" dirty="0"/>
            </a:p>
          </p:txBody>
        </p:sp>
      </p:grpSp>
      <p:sp>
        <p:nvSpPr>
          <p:cNvPr id="13" name="任意多边形: 形状 18"/>
          <p:cNvSpPr/>
          <p:nvPr/>
        </p:nvSpPr>
        <p:spPr>
          <a:xfrm>
            <a:off x="5238143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大纲</a:t>
            </a:r>
            <a:endParaRPr lang="zh-CN" altLang="en-US" sz="3600" kern="1200" dirty="0"/>
          </a:p>
        </p:txBody>
      </p:sp>
    </p:spTree>
    <p:extLst>
      <p:ext uri="{BB962C8B-B14F-4D97-AF65-F5344CB8AC3E}">
        <p14:creationId xmlns:p14="http://schemas.microsoft.com/office/powerpoint/2010/main" val="97910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 -0.40162 L -2.29167E-6 -4.07407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45" y="200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0.11693 -0.40162 " pathEditMode="relative" rAng="0" ptsTypes="AA">
                                      <p:cBhvr>
                                        <p:cTn id="8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6" y="-2009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81481E-6 L 0.41849 0.00277 " pathEditMode="relative" rAng="0" ptsTypes="AA">
                                      <p:cBhvr>
                                        <p:cTn id="10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13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7037E-6 L 0.12175 0.39861 " pathEditMode="relative" rAng="0" ptsTypes="AA">
                                      <p:cBhvr>
                                        <p:cTn id="12" dur="10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81" y="199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3.7037E-6 L -0.1306 0.40926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36" y="2046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11111E-6 L -0.41328 -0.00486 " pathEditMode="relative" rAng="0" ptsTypes="AA">
                                      <p:cBhvr>
                                        <p:cTn id="16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664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1" grpId="0" animBg="1"/>
      <p:bldP spid="22" grpId="0" animBg="1"/>
      <p:bldP spid="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050" name="Picture 2" descr="http://qdatraining.com/wp-content/uploads/2015/06/nvivo_setup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252525"/>
              </a:clrFrom>
              <a:clrTo>
                <a:srgbClr val="252525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56" y="1004887"/>
            <a:ext cx="7048500" cy="484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260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" y="2933624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311E0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 页 浏 览</a:t>
            </a:r>
            <a:endParaRPr lang="en-US" altLang="zh-CN" sz="6000" b="1" dirty="0">
              <a:solidFill>
                <a:srgbClr val="311E0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688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文本框 w"/>
          <p:cNvSpPr txBox="1">
            <a:spLocks/>
          </p:cNvSpPr>
          <p:nvPr/>
        </p:nvSpPr>
        <p:spPr>
          <a:xfrm>
            <a:off x="3541087" y="1545100"/>
            <a:ext cx="5603302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w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文本框 p"/>
          <p:cNvSpPr txBox="1">
            <a:spLocks/>
          </p:cNvSpPr>
          <p:nvPr/>
        </p:nvSpPr>
        <p:spPr>
          <a:xfrm>
            <a:off x="3932590" y="1526481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p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t"/>
          <p:cNvSpPr txBox="1">
            <a:spLocks/>
          </p:cNvSpPr>
          <p:nvPr/>
        </p:nvSpPr>
        <p:spPr>
          <a:xfrm>
            <a:off x="4121264" y="1497453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 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o"/>
          <p:cNvSpPr txBox="1">
            <a:spLocks/>
          </p:cNvSpPr>
          <p:nvPr/>
        </p:nvSpPr>
        <p:spPr>
          <a:xfrm>
            <a:off x="369309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o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956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1693 -0.07129 L 1.04167E-6 -4.07407E-6 " pathEditMode="relative" rAng="0" ptsTypes="AA">
                                      <p:cBhvr>
                                        <p:cTn id="6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46" y="3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5" grpId="0"/>
      <p:bldP spid="26" grpId="0"/>
      <p:bldP spid="26" grpId="1"/>
      <p:bldP spid="8" grpId="0"/>
      <p:bldP spid="8" grpId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文本框 gu"/>
          <p:cNvSpPr txBox="1">
            <a:spLocks/>
          </p:cNvSpPr>
          <p:nvPr/>
        </p:nvSpPr>
        <p:spPr>
          <a:xfrm>
            <a:off x="3040752" y="1504713"/>
            <a:ext cx="70974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gu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gU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gh"/>
          <p:cNvSpPr txBox="1">
            <a:spLocks/>
          </p:cNvSpPr>
          <p:nvPr/>
        </p:nvSpPr>
        <p:spPr>
          <a:xfrm>
            <a:off x="3048006" y="1497453"/>
            <a:ext cx="70974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gh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gH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HL"/>
          <p:cNvSpPr txBox="1">
            <a:spLocks/>
          </p:cNvSpPr>
          <p:nvPr/>
        </p:nvSpPr>
        <p:spPr>
          <a:xfrm>
            <a:off x="370761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H    L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48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44444E-6 L 0.3086 -0.0571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30" y="-287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6" grpId="0"/>
      <p:bldP spid="26" grpId="1"/>
      <p:bldP spid="8" grpId="0"/>
      <p:bldP spid="8" grpId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" y="3064252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311E0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 页 浏 览</a:t>
            </a:r>
            <a:endParaRPr lang="en-US" altLang="zh-CN" sz="6000" b="1" dirty="0">
              <a:solidFill>
                <a:srgbClr val="311E0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544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static.pexels.com/photos/122429/leaf-nature-green-spring-122429.jpeg"/>
          <p:cNvSpPr>
            <a:spLocks noChangeAspect="1" noChangeArrowheads="1"/>
          </p:cNvSpPr>
          <p:nvPr/>
        </p:nvSpPr>
        <p:spPr bwMode="auto">
          <a:xfrm>
            <a:off x="0" y="536575"/>
            <a:ext cx="12192000" cy="578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99"/>
          <a:stretch/>
        </p:blipFill>
        <p:spPr>
          <a:xfrm>
            <a:off x="0" y="-2928"/>
            <a:ext cx="12192000" cy="686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8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3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7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" y="2919110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 smtClean="0">
                <a:solidFill>
                  <a:srgbClr val="1127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 程 简 介</a:t>
            </a:r>
            <a:endParaRPr lang="en-US" altLang="zh-CN" sz="6000" b="1" dirty="0">
              <a:solidFill>
                <a:srgbClr val="11270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8303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6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0" y="400841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0" b="1" smtClean="0">
                <a:solidFill>
                  <a:srgbClr val="EB6E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Firefox</a:t>
            </a:r>
            <a:endParaRPr lang="en-US" altLang="zh-CN" sz="12000" b="1" dirty="0">
              <a:solidFill>
                <a:srgbClr val="EB6E1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0" y="2106270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0" b="1" smtClean="0">
                <a:solidFill>
                  <a:schemeClr val="bg1"/>
                </a:solidFill>
                <a:effectLst>
                  <a:reflection blurRad="6350" stA="55000" endA="300" endPos="350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Add-on</a:t>
            </a:r>
            <a:endParaRPr lang="en-US" altLang="zh-CN" sz="12000" b="1" dirty="0">
              <a:solidFill>
                <a:schemeClr val="bg1"/>
              </a:solidFill>
              <a:effectLst>
                <a:reflection blurRad="6350" stA="55000" endA="300" endPos="350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8724" y="4612402"/>
            <a:ext cx="4980952" cy="1428571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3344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2215125"/>
            <a:ext cx="1219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000" b="1" dirty="0">
                <a:solidFill>
                  <a:srgbClr val="FF0000"/>
                </a:solidFill>
                <a:effectLst>
                  <a:reflection blurRad="6350" stA="55000" endA="300" endPos="300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Vim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6350" stA="55000" endA="300" endPos="300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perator</a:t>
            </a:r>
          </a:p>
        </p:txBody>
      </p:sp>
    </p:spTree>
    <p:extLst>
      <p:ext uri="{BB962C8B-B14F-4D97-AF65-F5344CB8AC3E}">
        <p14:creationId xmlns:p14="http://schemas.microsoft.com/office/powerpoint/2010/main" val="3308087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937868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smtClean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Vim</a:t>
            </a:r>
            <a:endParaRPr lang="en-US" altLang="zh-CN" sz="96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2640330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en-US" altLang="zh-CN" sz="96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4334578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strike="sngStrike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operator</a:t>
            </a:r>
            <a:endParaRPr lang="en-US" altLang="zh-CN" sz="9600" b="1" strike="sngStrike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694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937868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smtClean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Vim</a:t>
            </a:r>
            <a:endParaRPr lang="en-US" altLang="zh-CN" sz="96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2640330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en-US" altLang="zh-CN" sz="96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4334578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>
                <a:solidFill>
                  <a:schemeClr val="bg1"/>
                </a:solidFill>
                <a:effectLst>
                  <a:reflection blurRad="6350" stA="55000" endA="300" endPos="300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im</a:t>
            </a:r>
            <a:r>
              <a:rPr lang="en-US" altLang="zh-CN" sz="9600" b="1" smtClean="0">
                <a:solidFill>
                  <a:schemeClr val="bg1"/>
                </a:solidFill>
                <a:effectLst>
                  <a:reflection blurRad="6350" stA="55000" endA="300" endPos="300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perator</a:t>
            </a:r>
            <a:endParaRPr lang="en-US" altLang="zh-CN" sz="9600" b="1" dirty="0">
              <a:solidFill>
                <a:schemeClr val="bg1"/>
              </a:solidFill>
              <a:effectLst>
                <a:reflection blurRad="6350" stA="55000" endA="300" endPos="300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936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https://media.licdn.com/mpr/mpr/p/6/005/07c/1de/286a8a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7451" y="509561"/>
            <a:ext cx="8702842" cy="5835351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215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8" name="Picture 4" descr="http://cdn.mos.cms.futurecdn.net/7b06c40f33ea0fba2d9d332611ea651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75" y="200024"/>
            <a:ext cx="9144000" cy="6457951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5403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任意多边形: 形状 18"/>
          <p:cNvSpPr/>
          <p:nvPr/>
        </p:nvSpPr>
        <p:spPr>
          <a:xfrm>
            <a:off x="5238143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资料</a:t>
            </a:r>
            <a:endParaRPr lang="zh-CN" altLang="en-US" sz="3600" kern="1200" dirty="0"/>
          </a:p>
        </p:txBody>
      </p:sp>
      <p:sp>
        <p:nvSpPr>
          <p:cNvPr id="20" name="任意多边形: 形状 15"/>
          <p:cNvSpPr/>
          <p:nvPr/>
        </p:nvSpPr>
        <p:spPr>
          <a:xfrm>
            <a:off x="2736283" y="-2042395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够用</a:t>
            </a:r>
            <a:endParaRPr lang="zh-CN" altLang="en-US" sz="3600" kern="1200" dirty="0"/>
          </a:p>
        </p:txBody>
      </p:sp>
      <p:sp>
        <p:nvSpPr>
          <p:cNvPr id="23" name="任意多边形: 形状 15"/>
          <p:cNvSpPr/>
          <p:nvPr/>
        </p:nvSpPr>
        <p:spPr>
          <a:xfrm>
            <a:off x="7624322" y="-2039108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暂停</a:t>
            </a:r>
            <a:endParaRPr lang="zh-CN" altLang="en-US" sz="3600" kern="1200" dirty="0"/>
          </a:p>
        </p:txBody>
      </p:sp>
      <p:sp>
        <p:nvSpPr>
          <p:cNvPr id="25" name="任意多边形: 形状 20"/>
          <p:cNvSpPr/>
          <p:nvPr/>
        </p:nvSpPr>
        <p:spPr>
          <a:xfrm>
            <a:off x="12204357" y="24262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记忆</a:t>
            </a:r>
            <a:endParaRPr lang="zh-CN" altLang="en-US" sz="3600" kern="1200" dirty="0"/>
          </a:p>
        </p:txBody>
      </p:sp>
      <p:sp>
        <p:nvSpPr>
          <p:cNvPr id="26" name="任意多边形: 形状 21"/>
          <p:cNvSpPr/>
          <p:nvPr/>
        </p:nvSpPr>
        <p:spPr>
          <a:xfrm>
            <a:off x="7685282" y="685038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常用</a:t>
            </a:r>
            <a:endParaRPr lang="zh-CN" altLang="en-US" sz="3600" kern="1200" dirty="0"/>
          </a:p>
        </p:txBody>
      </p:sp>
      <p:sp>
        <p:nvSpPr>
          <p:cNvPr id="27" name="任意多边形: 形状 23"/>
          <p:cNvSpPr/>
          <p:nvPr/>
        </p:nvSpPr>
        <p:spPr>
          <a:xfrm>
            <a:off x="2736283" y="685800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运用</a:t>
            </a:r>
            <a:endParaRPr lang="zh-CN" altLang="en-US" sz="3600" kern="1200" dirty="0"/>
          </a:p>
        </p:txBody>
      </p:sp>
      <p:sp>
        <p:nvSpPr>
          <p:cNvPr id="28" name="任意多边形: 形状 17"/>
          <p:cNvSpPr/>
          <p:nvPr/>
        </p:nvSpPr>
        <p:spPr>
          <a:xfrm>
            <a:off x="-1766041" y="24355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smtClean="0"/>
              <a:t>快捷</a:t>
            </a:r>
            <a:endParaRPr lang="zh-CN" altLang="en-US" sz="3600" kern="1200" dirty="0"/>
          </a:p>
        </p:txBody>
      </p:sp>
    </p:spTree>
    <p:extLst>
      <p:ext uri="{BB962C8B-B14F-4D97-AF65-F5344CB8AC3E}">
        <p14:creationId xmlns:p14="http://schemas.microsoft.com/office/powerpoint/2010/main" val="93628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5 0.00185 L 0.12605 0.3974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0" y="197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1.11111E-6 L -0.12305 -0.39884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94" y="-20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-0.00556 L 0.41784 -0.00208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81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48148E-6 L -0.41666 -0.00255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7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7037E-6 L 0.128 -0.4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54" y="-20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4.44444E-6 L -0.11809 0.4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24" y="2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5" grpId="0" animBg="1"/>
      <p:bldP spid="26" grpId="0" animBg="1"/>
      <p:bldP spid="27" grpId="0" animBg="1"/>
      <p:bldP spid="28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99</Words>
  <Application>Microsoft Office PowerPoint</Application>
  <PresentationFormat>宽屏</PresentationFormat>
  <Paragraphs>49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王顶</dc:creator>
  <cp:lastModifiedBy>Administrator</cp:lastModifiedBy>
  <cp:revision>32</cp:revision>
  <dcterms:created xsi:type="dcterms:W3CDTF">2016-12-16T12:54:27Z</dcterms:created>
  <dcterms:modified xsi:type="dcterms:W3CDTF">2016-12-23T06:17:38Z</dcterms:modified>
</cp:coreProperties>
</file>

<file path=docProps/thumbnail.jpeg>
</file>